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7133-E01F-4E38-A0F2-870A9EECC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F875E-82A6-4DB6-B305-4CEC64935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B80F1-0438-43EF-9539-21F0EE2F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5C906-ACD6-4A09-BA1A-985418DD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0C59A-5B3F-4611-89F7-32DCD9E9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4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E026-72DA-4B43-BA81-FBDB2FCB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055DA-CABB-4874-8A48-D14228E9D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81BC3-92B7-4593-A1FF-55B1FE24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490DB-94BD-4103-B5CE-16CEC9C0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A69EC-B612-4C7A-9016-5E90621D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3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71586-B6B2-4C5B-A6A5-4AEE3AC8A6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44BBE-4883-4BA4-B445-8054B2629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2FC30-9607-4C79-B291-84CB50E40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542E0-0F04-4516-9FFF-9254C1D0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59D0A-D49C-4533-9C4C-C49818C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5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37C9-4F73-4C1D-B228-5B735D11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C33EB-5F80-4DBD-B3D4-D3A23E24C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CA9AB-3820-4AD0-8E5E-54875450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20AD4-A405-4E1C-BC1E-2D966D15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72C5-16FE-46CD-B746-66B42F7B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6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4C24-353C-4F38-BD2C-235DBB0E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9A04E-274D-48F3-AFDD-2E4F88226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E7F6-17DC-4817-99A6-C639A2E4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B47D-DEDA-4FFC-BBD4-25E4154B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9B0EC-7E42-424D-95BC-6D5CCD2C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0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3A26-9800-48CE-ABB0-1F035807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78501-753B-4EB2-A929-60E40EE14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7E38B-B8D1-4199-BF60-E2F914555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E7F5E-04BC-497B-B64C-54AAED1E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345BD-99B6-46DC-BA4E-72659782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B435D-B6E5-4C7C-935A-C2D8BE6F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59B2-18E2-4465-B8CE-55FC197A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E6AAF-34A7-480B-8B60-95A9C9C24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04F58-B496-4E8A-9032-938BDDCB4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BA3AB-C6BA-4D7A-9568-0F6E95027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CCB86-3483-4CAC-8A71-4395FE445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B11CC3-A2DB-4DBD-B34F-B6D767DC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1ED745-96C1-43C9-8CCF-B689A641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B95E1-BC01-49FC-BE7E-183AAD38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0214-89A2-4014-8660-3EA7546D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071A5-D667-4890-9D04-568DB991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04901-7460-473A-BC95-63354ED2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9DFAC-C45D-46A3-B27B-339FF50D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4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9E5B3-29F6-49C6-B688-23400879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7B878-B4CA-443C-848E-0F9D7958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96E2B-F5A5-44F6-BA5E-5B46ACB0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3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9249-7C08-4799-A4F9-2FA4B555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02CDA-31F6-42F4-BC10-EA2531E85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20034-7BE7-4F1C-AA45-9AA2474B1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E716F-2DBD-4062-A988-43DBF31A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50CA7-4A3B-4A53-9DC2-98F41C11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7CE5D-6FF7-4DEA-82FB-5E494F63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1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2E53-9443-4392-86BF-4BA39D34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AEAB4-D682-4212-B443-D20D1D1070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AC7DB-C76E-4570-93AE-26370A72D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F725E-ABA8-4F5A-8C10-7D92D2B5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94EF3-54F9-4E99-8FDB-CE44FD3F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2D33D-6E1C-428C-8326-72EF141C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2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F1350B-089F-4D16-87C3-E16FABE0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68E40-90F2-4772-A1F3-30E31820D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4F651-DC82-4CD9-A9A0-5A9DB990C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D081C-D87C-4B61-BA67-F2B140C375F1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90D10-DB7E-454E-87D0-2DC52485B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293E0-33A2-4805-87AB-3E9E01A9B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09965-5B98-4BB6-9A5E-DA4DCADD0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9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4CC0D-58A4-49A5-88A4-2A6559A6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237503"/>
            <a:ext cx="6858000" cy="42957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755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F2D75A-2966-4899-B824-82FF158A5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9" y="153849"/>
            <a:ext cx="4626251" cy="16212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5FCD5-BB2F-4C5F-BC36-22382D72E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5" y="2099220"/>
            <a:ext cx="5921650" cy="38175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48365-B702-487D-A9AF-EDFB0F013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73" y="2104459"/>
            <a:ext cx="5922333" cy="38123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049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0695F-30A5-44CD-8FDC-2E725AAEA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2" t="20579" r="36006" b="26666"/>
          <a:stretch/>
        </p:blipFill>
        <p:spPr>
          <a:xfrm>
            <a:off x="218661" y="188844"/>
            <a:ext cx="6679095" cy="36178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286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22114-AC71-4ED4-9717-E885CA381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0" t="54189" r="2416" b="37778"/>
          <a:stretch/>
        </p:blipFill>
        <p:spPr>
          <a:xfrm>
            <a:off x="268798" y="349854"/>
            <a:ext cx="10982298" cy="5673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FE9C16-6307-4827-BA98-31A21F80C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7" t="67568" r="625" b="6622"/>
          <a:stretch/>
        </p:blipFill>
        <p:spPr>
          <a:xfrm>
            <a:off x="268798" y="1411356"/>
            <a:ext cx="10982298" cy="5508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398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D9751-9D14-4539-9AD7-75B8942B5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0" t="26377" r="44564" b="8841"/>
          <a:stretch/>
        </p:blipFill>
        <p:spPr>
          <a:xfrm>
            <a:off x="182217" y="198783"/>
            <a:ext cx="6228521" cy="46792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A670D-97FC-4E52-A6D9-C1CAE5C1D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1" t="24493" r="48478" b="7246"/>
          <a:stretch/>
        </p:blipFill>
        <p:spPr>
          <a:xfrm>
            <a:off x="6583017" y="198784"/>
            <a:ext cx="5426765" cy="46813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76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8BD87-A63E-4220-9BAE-10CFD250F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0" t="4203" r="10733" b="18406"/>
          <a:stretch/>
        </p:blipFill>
        <p:spPr>
          <a:xfrm>
            <a:off x="119270" y="119086"/>
            <a:ext cx="6202019" cy="3439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893BD-4486-4B98-8E74-64C654248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3" t="23383" r="41553" b="30868"/>
          <a:stretch/>
        </p:blipFill>
        <p:spPr>
          <a:xfrm>
            <a:off x="6659216" y="119085"/>
            <a:ext cx="5413513" cy="29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6C08C3-77D1-4EBE-B56F-44FD5F9EF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4" t="24203" r="54429" b="37246"/>
          <a:stretch/>
        </p:blipFill>
        <p:spPr>
          <a:xfrm>
            <a:off x="6254686" y="178903"/>
            <a:ext cx="5036165" cy="34173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B3950-90AF-42ED-B89A-CB145AF1C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1" t="18116" r="49376" b="29565"/>
          <a:stretch/>
        </p:blipFill>
        <p:spPr>
          <a:xfrm>
            <a:off x="176636" y="168964"/>
            <a:ext cx="5488714" cy="44129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859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D4321-2E38-4F88-BB1D-54917060D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" t="21884" r="2011" b="18406"/>
          <a:stretch/>
        </p:blipFill>
        <p:spPr>
          <a:xfrm>
            <a:off x="159026" y="198783"/>
            <a:ext cx="11668539" cy="40949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535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09CCD-7A03-4CE8-AA50-1BF1595F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" t="22029" r="2256" b="18841"/>
          <a:stretch/>
        </p:blipFill>
        <p:spPr>
          <a:xfrm>
            <a:off x="198782" y="208722"/>
            <a:ext cx="11638721" cy="40551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790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2022-07-18T13:00:37Z</dcterms:created>
  <dcterms:modified xsi:type="dcterms:W3CDTF">2022-07-18T18:34:48Z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2022-07-18T13:00:37Z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77eadfdf-9acd-4e09-b223-6d75c7d62235</vt:lpwstr>
  </property>
  <property fmtid="{D5CDD505-2E9C-101B-9397-08002B2CF9AE}" pid="8" name="MSIP_Label_19540963-e559-4020-8a90-fe8a502c2801_ContentBits">
    <vt:lpwstr>0</vt:lpwstr>
  </property>
</Properties>
</file>